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349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ena Giglio" userId="b4e8df6d-4882-4fcc-8ba9-8e15a23d32b6" providerId="ADAL" clId="{C132693C-D3F3-45AD-9843-BC73BA912B77}"/>
    <pc:docChg chg="modSld">
      <pc:chgData name="Marilena Giglio" userId="b4e8df6d-4882-4fcc-8ba9-8e15a23d32b6" providerId="ADAL" clId="{C132693C-D3F3-45AD-9843-BC73BA912B77}" dt="2023-04-17T16:01:06.262" v="42" actId="1076"/>
      <pc:docMkLst>
        <pc:docMk/>
      </pc:docMkLst>
      <pc:sldChg chg="modSp mod">
        <pc:chgData name="Marilena Giglio" userId="b4e8df6d-4882-4fcc-8ba9-8e15a23d32b6" providerId="ADAL" clId="{C132693C-D3F3-45AD-9843-BC73BA912B77}" dt="2023-04-17T16:01:06.262" v="42" actId="1076"/>
        <pc:sldMkLst>
          <pc:docMk/>
          <pc:sldMk cId="2239279425" sldId="256"/>
        </pc:sldMkLst>
        <pc:spChg chg="mod">
          <ac:chgData name="Marilena Giglio" userId="b4e8df6d-4882-4fcc-8ba9-8e15a23d32b6" providerId="ADAL" clId="{C132693C-D3F3-45AD-9843-BC73BA912B77}" dt="2023-04-17T16:00:55.823" v="41" actId="14100"/>
          <ac:spMkLst>
            <pc:docMk/>
            <pc:sldMk cId="2239279425" sldId="256"/>
            <ac:spMk id="4" creationId="{CCB75593-D247-7174-DD71-107F0745F6F6}"/>
          </ac:spMkLst>
        </pc:spChg>
        <pc:spChg chg="mod">
          <ac:chgData name="Marilena Giglio" userId="b4e8df6d-4882-4fcc-8ba9-8e15a23d32b6" providerId="ADAL" clId="{C132693C-D3F3-45AD-9843-BC73BA912B77}" dt="2023-04-17T16:00:47.695" v="39" actId="14100"/>
          <ac:spMkLst>
            <pc:docMk/>
            <pc:sldMk cId="2239279425" sldId="256"/>
            <ac:spMk id="5" creationId="{A4259ED5-42D5-34F7-5C4E-5004D45A7F95}"/>
          </ac:spMkLst>
        </pc:spChg>
        <pc:spChg chg="mod">
          <ac:chgData name="Marilena Giglio" userId="b4e8df6d-4882-4fcc-8ba9-8e15a23d32b6" providerId="ADAL" clId="{C132693C-D3F3-45AD-9843-BC73BA912B77}" dt="2023-04-17T16:00:43.224" v="38" actId="14100"/>
          <ac:spMkLst>
            <pc:docMk/>
            <pc:sldMk cId="2239279425" sldId="256"/>
            <ac:spMk id="6" creationId="{8A23C3CA-3EA6-9187-F738-62EEAF125589}"/>
          </ac:spMkLst>
        </pc:spChg>
        <pc:picChg chg="mod">
          <ac:chgData name="Marilena Giglio" userId="b4e8df6d-4882-4fcc-8ba9-8e15a23d32b6" providerId="ADAL" clId="{C132693C-D3F3-45AD-9843-BC73BA912B77}" dt="2023-04-17T16:01:06.262" v="42" actId="1076"/>
          <ac:picMkLst>
            <pc:docMk/>
            <pc:sldMk cId="2239279425" sldId="256"/>
            <ac:picMk id="8" creationId="{72FF3EDB-ABFA-237C-E70E-EE8FDB4183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17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24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61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67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5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33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65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06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07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27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48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92F8-3C88-4393-AA4F-0E09BA8DCECA}" type="datetimeFigureOut">
              <a:rPr lang="it-IT" smtClean="0"/>
              <a:t>17/04/2023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48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CB75593-D247-7174-DD71-107F0745F6F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1970"/>
            <a:ext cx="21324665" cy="1325596"/>
          </a:xfrm>
          <a:prstGeom prst="rect">
            <a:avLst/>
          </a:prstGeom>
        </p:spPr>
        <p:txBody>
          <a:bodyPr vert="horz" lIns="255927" tIns="127963" rIns="255927" bIns="127963" rtlCol="0" anchor="ctr">
            <a:noAutofit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2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5000" b="1" dirty="0"/>
              <a:t>Title, Calibri Light, 50 pt, </a:t>
            </a:r>
            <a:r>
              <a:rPr lang="en-US" sz="5000" b="1" dirty="0" err="1"/>
              <a:t>centred</a:t>
            </a:r>
            <a:r>
              <a:rPr lang="en-US" sz="5000" b="1" dirty="0"/>
              <a:t>, bold 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4259ED5-42D5-34F7-5C4E-5004D45A7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0" y="1114426"/>
            <a:ext cx="21292357" cy="77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55927" tIns="127963" rIns="255927" bIns="127963">
            <a:spAutoFit/>
          </a:bodyPr>
          <a:lstStyle/>
          <a:p>
            <a:pPr algn="ctr"/>
            <a:r>
              <a:rPr lang="it-IT" sz="3200" i="1" dirty="0"/>
              <a:t>Author Name Surname</a:t>
            </a:r>
            <a:r>
              <a:rPr lang="it-IT" sz="3200" i="1" baseline="30000" dirty="0"/>
              <a:t>1</a:t>
            </a:r>
            <a:r>
              <a:rPr lang="it-IT" sz="3200" i="1" dirty="0"/>
              <a:t>, Author Name Surname</a:t>
            </a:r>
            <a:r>
              <a:rPr lang="it-IT" sz="3200" i="1" baseline="30000" dirty="0"/>
              <a:t>2</a:t>
            </a:r>
            <a:r>
              <a:rPr lang="it-IT" sz="3200" i="1" dirty="0"/>
              <a:t>, Calibri 32 </a:t>
            </a:r>
            <a:r>
              <a:rPr lang="it-IT" sz="3200" i="1" dirty="0" err="1"/>
              <a:t>pt</a:t>
            </a:r>
            <a:r>
              <a:rPr lang="it-IT" sz="3200" i="1" dirty="0"/>
              <a:t> </a:t>
            </a:r>
            <a:r>
              <a:rPr lang="it-IT" sz="3200" i="1" dirty="0" err="1"/>
              <a:t>centred</a:t>
            </a:r>
            <a:endParaRPr lang="it-IT" sz="3200" i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A23C3CA-3EA6-9187-F738-62EEAF125589}"/>
              </a:ext>
            </a:extLst>
          </p:cNvPr>
          <p:cNvSpPr txBox="1"/>
          <p:nvPr/>
        </p:nvSpPr>
        <p:spPr>
          <a:xfrm>
            <a:off x="0" y="1853142"/>
            <a:ext cx="21351317" cy="776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i="1" baseline="30000" dirty="0"/>
              <a:t>1</a:t>
            </a:r>
            <a:r>
              <a:rPr lang="it-IT" sz="2200" i="1" dirty="0"/>
              <a:t> </a:t>
            </a:r>
            <a:r>
              <a:rPr lang="it-IT" sz="2200" i="1" dirty="0" err="1"/>
              <a:t>Polytechnic</a:t>
            </a:r>
            <a:r>
              <a:rPr lang="it-IT" sz="2200" i="1" dirty="0"/>
              <a:t> University of Bari, Via E. Orabona, 4, 70125, Bari – </a:t>
            </a:r>
            <a:r>
              <a:rPr lang="it-IT" sz="2200" i="1" dirty="0" err="1"/>
              <a:t>Italy</a:t>
            </a:r>
            <a:r>
              <a:rPr lang="it-IT" sz="2200" i="1" dirty="0"/>
              <a:t>; (Calibri 22 </a:t>
            </a:r>
            <a:r>
              <a:rPr lang="it-IT" sz="2200" i="1" dirty="0" err="1"/>
              <a:t>pt</a:t>
            </a:r>
            <a:r>
              <a:rPr lang="it-IT" sz="2200" i="1" dirty="0"/>
              <a:t>, </a:t>
            </a:r>
            <a:r>
              <a:rPr lang="it-IT" sz="2200" i="1" dirty="0" err="1"/>
              <a:t>centred</a:t>
            </a:r>
            <a:r>
              <a:rPr lang="it-IT" sz="2200" i="1" dirty="0"/>
              <a:t>, </a:t>
            </a:r>
            <a:r>
              <a:rPr lang="it-IT" sz="2200" i="1" dirty="0" err="1"/>
              <a:t>italic</a:t>
            </a:r>
            <a:r>
              <a:rPr lang="it-IT" sz="2200" i="1" dirty="0"/>
              <a:t>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200" i="1" baseline="30000" dirty="0"/>
              <a:t>2</a:t>
            </a:r>
            <a:r>
              <a:rPr lang="it-IT" sz="2200" i="1" dirty="0"/>
              <a:t> </a:t>
            </a:r>
            <a:r>
              <a:rPr kumimoji="0" lang="it-IT" altLang="zh-CN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roid Sans Fallback" charset="-128"/>
                <a:cs typeface="Times New Roman" pitchFamily="18" charset="0"/>
              </a:rPr>
              <a:t>Università degli Studi di Bari Aldo Moro, Piazza Umberto I , 70121, Bari</a:t>
            </a:r>
            <a:r>
              <a:rPr lang="it-IT" sz="2200" i="1" dirty="0"/>
              <a:t> (Calibri 22 </a:t>
            </a:r>
            <a:r>
              <a:rPr lang="it-IT" sz="2200" i="1" dirty="0" err="1"/>
              <a:t>pt</a:t>
            </a:r>
            <a:r>
              <a:rPr lang="it-IT" sz="2200" i="1" dirty="0"/>
              <a:t>, </a:t>
            </a:r>
            <a:r>
              <a:rPr lang="it-IT" sz="2200" i="1" dirty="0" err="1"/>
              <a:t>centred</a:t>
            </a:r>
            <a:r>
              <a:rPr lang="it-IT" sz="2200" i="1" dirty="0"/>
              <a:t>, </a:t>
            </a:r>
            <a:r>
              <a:rPr lang="it-IT" sz="2200" i="1" dirty="0" err="1"/>
              <a:t>italic</a:t>
            </a:r>
            <a:r>
              <a:rPr lang="it-IT" sz="2200" i="1" dirty="0"/>
              <a:t>);</a:t>
            </a:r>
            <a:endParaRPr lang="it-IT" sz="2200" dirty="0"/>
          </a:p>
        </p:txBody>
      </p:sp>
      <p:pic>
        <p:nvPicPr>
          <p:cNvPr id="8" name="Immagine 7" descr="Immagine che contiene testo, stoviglie&#10;&#10;Descrizione generata automaticamente">
            <a:extLst>
              <a:ext uri="{FF2B5EF4-FFF2-40B4-BE49-F238E27FC236}">
                <a16:creationId xmlns:a16="http://schemas.microsoft.com/office/drawing/2014/main" id="{72FF3EDB-ABFA-237C-E70E-EE8FDB41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804" y="2629626"/>
            <a:ext cx="3066667" cy="1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79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71</TotalTime>
  <Words>76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Marilena Giglio</dc:creator>
  <cp:lastModifiedBy>Marilena Giglio</cp:lastModifiedBy>
  <cp:revision>1</cp:revision>
  <dcterms:created xsi:type="dcterms:W3CDTF">2023-04-17T14:49:34Z</dcterms:created>
  <dcterms:modified xsi:type="dcterms:W3CDTF">2023-04-17T16:01:16Z</dcterms:modified>
</cp:coreProperties>
</file>